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35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2D6-1BE0-4D68-BA0A-27EDFBC2BCF3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F77C-12EF-4245-8F8D-A60E68585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51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2D6-1BE0-4D68-BA0A-27EDFBC2BCF3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F77C-12EF-4245-8F8D-A60E68585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2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2D6-1BE0-4D68-BA0A-27EDFBC2BCF3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F77C-12EF-4245-8F8D-A60E68585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42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2D6-1BE0-4D68-BA0A-27EDFBC2BCF3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F77C-12EF-4245-8F8D-A60E68585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9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2D6-1BE0-4D68-BA0A-27EDFBC2BCF3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F77C-12EF-4245-8F8D-A60E68585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86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2D6-1BE0-4D68-BA0A-27EDFBC2BCF3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F77C-12EF-4245-8F8D-A60E68585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69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2D6-1BE0-4D68-BA0A-27EDFBC2BCF3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F77C-12EF-4245-8F8D-A60E68585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20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2D6-1BE0-4D68-BA0A-27EDFBC2BCF3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F77C-12EF-4245-8F8D-A60E68585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54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2D6-1BE0-4D68-BA0A-27EDFBC2BCF3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F77C-12EF-4245-8F8D-A60E68585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88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2D6-1BE0-4D68-BA0A-27EDFBC2BCF3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F77C-12EF-4245-8F8D-A60E68585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623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8A2D6-1BE0-4D68-BA0A-27EDFBC2BCF3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F77C-12EF-4245-8F8D-A60E68585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03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8A2D6-1BE0-4D68-BA0A-27EDFBC2BCF3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9F77C-12EF-4245-8F8D-A60E68585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30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264" r="295" b="662"/>
          <a:stretch/>
        </p:blipFill>
        <p:spPr>
          <a:xfrm>
            <a:off x="0" y="0"/>
            <a:ext cx="123043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538" y="563688"/>
            <a:ext cx="6533584" cy="2115730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latin typeface="Aquarelle" panose="03000500000000000000" pitchFamily="66" charset="-52"/>
              </a:rPr>
              <a:t>Не женщины придумали войну</a:t>
            </a:r>
            <a:endParaRPr lang="ru-RU" sz="6600" b="1" dirty="0">
              <a:latin typeface="Aquarelle" panose="03000500000000000000" pitchFamily="66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065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9546" y="811638"/>
            <a:ext cx="10594158" cy="212168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200" b="1" dirty="0">
                <a:latin typeface="Brygada 1918 Bold" panose="00000800000000000000" pitchFamily="50" charset="0"/>
                <a:ea typeface="Brygada 1918 Bold" panose="00000800000000000000" pitchFamily="50" charset="0"/>
              </a:rPr>
              <a:t>Все меньше и меньше становится людей, которым мы обязаны всем. Время летит, стирая в памяти </a:t>
            </a:r>
            <a:r>
              <a:rPr lang="ru-RU" sz="3200" b="1" dirty="0" smtClean="0">
                <a:latin typeface="Brygada 1918 Bold" panose="00000800000000000000" pitchFamily="50" charset="0"/>
                <a:ea typeface="Brygada 1918 Bold" panose="00000800000000000000" pitchFamily="50" charset="0"/>
              </a:rPr>
              <a:t>людей, </a:t>
            </a:r>
            <a:r>
              <a:rPr lang="ru-RU" sz="3200" b="1" dirty="0">
                <a:latin typeface="Brygada 1918 Bold" panose="00000800000000000000" pitchFamily="50" charset="0"/>
                <a:ea typeface="Brygada 1918 Bold" panose="00000800000000000000" pitchFamily="50" charset="0"/>
              </a:rPr>
              <a:t>эпизоды жизни. Но мы обязаны свято чтить тех героев, которые не жалели сил и самой жизни, защищая нашу </a:t>
            </a:r>
            <a:r>
              <a:rPr lang="ru-RU" sz="3200" b="1" dirty="0" smtClean="0">
                <a:latin typeface="Brygada 1918 Bold" panose="00000800000000000000" pitchFamily="50" charset="0"/>
                <a:ea typeface="Brygada 1918 Bold" panose="00000800000000000000" pitchFamily="50" charset="0"/>
              </a:rPr>
              <a:t>Родину.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39546" y="3461041"/>
            <a:ext cx="72172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i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ygada 1918 Bold" panose="00000800000000000000" pitchFamily="50" charset="0"/>
                <a:ea typeface="Brygada 1918 Bold" panose="00000800000000000000" pitchFamily="50" charset="0"/>
              </a:rPr>
              <a:t>Женщина! Свято имя твоё! Свят твой подвиг во имя свободы и жизни! Пусть голубеет над тобою чистое небо и счастливо и безмятежно растут твои дети!</a:t>
            </a:r>
            <a:endParaRPr lang="ru-RU" sz="3200" i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ygada 1918 Bold" panose="00000800000000000000" pitchFamily="50" charset="0"/>
              <a:ea typeface="Brygada 1918 Bold" panose="00000800000000000000" pitchFamily="50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225" y="2708811"/>
            <a:ext cx="2239860" cy="330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3921" y="822623"/>
            <a:ext cx="8624934" cy="2898350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мы говорим «спасибо» самой прекрасной половине нашей Родины — нашим женщинам! В годы Великой Отечественной войны женщины-Героини наравне с мужчинами приближали Великую Победу, работая в тылу и на передовой. Это происходит и сейчас, в зоне специальной военной операции. Женщины проявляют героизм на фронте, а также составляют надёжный тыл нашей Родины — многие прямо сейчас помогают в сборе гуманитарной помощи нашим бойцам. Мы гордимся и берём пример с наших Героинь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3132" y="4275193"/>
            <a:ext cx="6563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мир приходит женщина, чтоб свечу зажечь.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мир приходит женщина, чтоб очаг беречь.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мир приходит женщина, чтоб любимой быть.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мир приходит женщина, чтоб дитя родить.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мир приходит женщина, чтоб цветам цвести.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мир приходит женщина, чтобы мир спасти.</a:t>
            </a:r>
          </a:p>
          <a:p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(Л.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Патракова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423" y="1914627"/>
            <a:ext cx="2261508" cy="33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3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66" y="1094249"/>
            <a:ext cx="6576826" cy="5588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592" y="0"/>
            <a:ext cx="5449997" cy="6682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26018" y="132229"/>
            <a:ext cx="6020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JOURNALISM" pitchFamily="2" charset="0"/>
              </a:rPr>
              <a:t>Обращение к женщинам Ленинграда  </a:t>
            </a:r>
            <a:endParaRPr lang="ru-RU" sz="3200" b="1" dirty="0">
              <a:latin typeface="JOURNALIS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9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558" y="964733"/>
            <a:ext cx="10634333" cy="522783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Весной 1941 года эти девушки строили мирные планы, любили, мечтали, и никто в самых страшных снах не мог представить себя в сапогах и шинели в боях и на фронтах, но военная реальность превзошла самые страшные ожидания и девичьи грезы разбились о суровую правду войны</a:t>
            </a:r>
            <a:r>
              <a:rPr lang="ru-RU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>
              <a:lnSpc>
                <a:spcPct val="120000"/>
              </a:lnSpc>
            </a:pPr>
            <a:r>
              <a:rPr lang="ru-RU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ru-RU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 началом Великой Отечественной войны Гидрометеорологическая служба страны была переведена в состав Красной Армии, выполняя работы не только для военных нужд, но и все свои прежние обязанности</a:t>
            </a:r>
            <a:r>
              <a:rPr lang="ru-RU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20000"/>
              </a:lnSpc>
            </a:pPr>
            <a:endParaRPr lang="ru-RU" sz="3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ru-RU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мы расскажем только о некоторых наших коллегах, которые </a:t>
            </a:r>
            <a:br>
              <a:rPr lang="ru-RU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войны  наблюдали за погодой, писали прогнозы для </a:t>
            </a:r>
            <a:r>
              <a:rPr lang="ru-RU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нашей общей  </a:t>
            </a:r>
            <a:r>
              <a:rPr lang="ru-RU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Победы.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344" y="1906238"/>
            <a:ext cx="2091655" cy="33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6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972" y="264192"/>
            <a:ext cx="9144000" cy="1874129"/>
          </a:xfrm>
        </p:spPr>
        <p:txBody>
          <a:bodyPr/>
          <a:lstStyle/>
          <a:p>
            <a:r>
              <a:rPr lang="ru-RU" sz="4800" b="1" dirty="0" err="1">
                <a:latin typeface="Bad Script" panose="02000000000000000000" pitchFamily="2" charset="0"/>
              </a:rPr>
              <a:t>Десяткова</a:t>
            </a:r>
            <a:r>
              <a:rPr lang="ru-RU" sz="4800" b="1" dirty="0">
                <a:latin typeface="Bad Script" panose="02000000000000000000" pitchFamily="2" charset="0"/>
              </a:rPr>
              <a:t> Мария Ивановна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1505" y="2226592"/>
            <a:ext cx="3980507" cy="454313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0000"/>
              </a:lnSpc>
            </a:pP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Мария </a:t>
            </a: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Ивановна родилась в январе 1907 г. в  г. Чкалов (Оренбург</a:t>
            </a: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algn="just">
              <a:lnSpc>
                <a:spcPct val="110000"/>
              </a:lnSpc>
            </a:pP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1928 г. поступила на </a:t>
            </a:r>
            <a:r>
              <a:rPr lang="ru-RU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госкурсы</a:t>
            </a: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метеонаблюдателей</a:t>
            </a: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ГГО в Ленинграде, после их окончания с июня 1929 г. по июнь 1931 г. работала наблюдателем на </a:t>
            </a:r>
            <a:r>
              <a:rPr lang="ru-RU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аэро</a:t>
            </a: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</a:t>
            </a: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-метеорологических станциях «Старое </a:t>
            </a:r>
            <a:r>
              <a:rPr lang="ru-RU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Гарколово</a:t>
            </a: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и «Усть-Луга» Ленинградской области.</a:t>
            </a:r>
          </a:p>
          <a:p>
            <a:pPr algn="just">
              <a:lnSpc>
                <a:spcPct val="110000"/>
              </a:lnSpc>
            </a:pP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1931 г.  Мария Ивановна была командирована на курсы специалистов синоптиков при ГГО, после их окончания была оставлена на работе при Ленинградском Бюро погоды. В июне месяце 1932 г. Главным Управление ГМС была откомандирована на Дальний Восток, в качестве синоптика Хабаровского Бюро погоды, где работала  до сентября 1933 г.  </a:t>
            </a:r>
          </a:p>
          <a:p>
            <a:pPr algn="just">
              <a:lnSpc>
                <a:spcPct val="110000"/>
              </a:lnSpc>
            </a:pP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октябре 1933 года </a:t>
            </a:r>
            <a:r>
              <a:rPr lang="ru-RU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Десяткова</a:t>
            </a: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М.И. вернулась в Ленинград и до 1935 г. работала синоптиком, начальником в Бюро оповещения «Шоссейная», а впоследствии была переведена в Ленинградское Бюро погоды. </a:t>
            </a:r>
          </a:p>
          <a:p>
            <a:pPr algn="just">
              <a:lnSpc>
                <a:spcPct val="110000"/>
              </a:lnSpc>
            </a:pP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середине 1942 г. была призвана  в ряды Красной Армии, где выполняла работу начальника отделения по обслуживанию авиации при УГМС </a:t>
            </a: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Ленинградского </a:t>
            </a: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фронта.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052" y="1066283"/>
            <a:ext cx="3535531" cy="5289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4667" y="1348966"/>
            <a:ext cx="803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 работы в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гидрометслужбе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34 года, в должности синоптика, начальника Бюро оповещения «Шоссейная» (ныне АМЦ «Пулково») - 2 года.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2181" y="2189818"/>
            <a:ext cx="41430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Награждена: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271463"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1943 г.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едалью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оборону Ленинграда»;</a:t>
            </a:r>
          </a:p>
          <a:p>
            <a:pPr lvl="0" indent="271463"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1943 г.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рденом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«Знамя Победы»;</a:t>
            </a:r>
          </a:p>
          <a:p>
            <a:pPr indent="271463">
              <a:buFont typeface="Arial" panose="020B0604020202020204" pitchFamily="34" charset="0"/>
              <a:buChar char="•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1946 – Медалью «За победу над Германией».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29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761" y="0"/>
            <a:ext cx="9637703" cy="1681635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latin typeface="Bad Script" panose="02000000000000000000" pitchFamily="2" charset="0"/>
              </a:rPr>
              <a:t>Белоруссова</a:t>
            </a:r>
            <a:r>
              <a:rPr lang="ru-RU" b="1" dirty="0">
                <a:latin typeface="Bad Script" panose="02000000000000000000" pitchFamily="2" charset="0"/>
              </a:rPr>
              <a:t> Александра Павловна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511" y="1036808"/>
            <a:ext cx="8242426" cy="709345"/>
          </a:xfrm>
        </p:spPr>
        <p:txBody>
          <a:bodyPr/>
          <a:lstStyle/>
          <a:p>
            <a:pPr marL="0" indent="0">
              <a:buNone/>
            </a:pP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 работы в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гидрометслужбе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37 лет, в должности синоптика,  начальника 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АМСГ 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«Шоссейная» (ныне  - АМЦ «Пулково») - 10 лет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912" y="1326962"/>
            <a:ext cx="3368576" cy="4968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49068" y="1946160"/>
            <a:ext cx="4055887" cy="469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Александра Павловна родилась 21.11.1920 г. в деревне </a:t>
            </a:r>
            <a:r>
              <a:rPr lang="ru-RU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Мизирево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Костромской губернии. В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1936 г., вместе с родителями, переехала в Ленинградскую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область.</a:t>
            </a:r>
          </a:p>
          <a:p>
            <a:pPr algn="just">
              <a:lnSpc>
                <a:spcPct val="90000"/>
              </a:lnSpc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1939 г. Александра Павловна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поступила в Ленинградский гидрометеорологический техникум, который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окончила  в 1941 году. </a:t>
            </a:r>
          </a:p>
          <a:p>
            <a:pPr algn="just">
              <a:lnSpc>
                <a:spcPct val="90000"/>
              </a:lnSpc>
            </a:pPr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1941 году была 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направлена в Горьковское УГМС, где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работала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Бюро погоды г. Горький и на АМСГ,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затем была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откомандирована на должность синоптика в АМСГ «Йошкар-Ола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algn="just">
              <a:lnSpc>
                <a:spcPct val="90000"/>
              </a:lnSpc>
            </a:pP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декабре 1941 г.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была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направлена в г. Рыбинск, в Бюро портовых оповещений Московского УГМС, на должность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синоптика.</a:t>
            </a:r>
          </a:p>
          <a:p>
            <a:pPr algn="just">
              <a:lnSpc>
                <a:spcPct val="90000"/>
              </a:lnSpc>
            </a:pP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июле 1942 г. ГУГМС откомандировало ее в Ленинградский УГМС, до апреля 1943 г. работала синоптиком Бюро погоды, с апреля 1943 г. синоптиком АМСГ «Шоссейная». </a:t>
            </a:r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1949 по 1953 гг.  Александра Павловна занимала должности </a:t>
            </a:r>
            <a:r>
              <a:rPr lang="ru-RU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Врио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начальника и начальника АМСГ «Шоссейная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С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1953 г. до окончания трудовой деятельности работала старшим синоптиком АМСГ «Шоссейная».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3373" y="1858971"/>
            <a:ext cx="42943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Награждена: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271463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Медалью «За оборону Ленинграда»;</a:t>
            </a:r>
          </a:p>
          <a:p>
            <a:pPr defTabSz="271463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Медалью «За победу над Германией»;</a:t>
            </a:r>
          </a:p>
          <a:p>
            <a:pPr defTabSz="271463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Медалью «250 лет Ленинграда»;</a:t>
            </a:r>
          </a:p>
          <a:p>
            <a:pPr defTabSz="271463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Медалью «25 лет победы над фашистами»;</a:t>
            </a:r>
          </a:p>
          <a:p>
            <a:pPr defTabSz="271463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Медалью «За доблестный труд.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ознаменование 100-летия со дня рождения В.И. Ленина».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236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027" y="133166"/>
            <a:ext cx="8584029" cy="1466988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latin typeface="Bad Script" panose="02000000000000000000" pitchFamily="2" charset="0"/>
              </a:rPr>
              <a:t>Рогаленко</a:t>
            </a:r>
            <a:r>
              <a:rPr lang="ru-RU" b="1" dirty="0">
                <a:latin typeface="Bad Script" panose="02000000000000000000" pitchFamily="2" charset="0"/>
              </a:rPr>
              <a:t> Мария Евсеевна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474" y="1083241"/>
            <a:ext cx="7165063" cy="664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 работы в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гидрометслужбе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35 лет, в должности синоптика АМСГ «Апатиты» - 2 года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429" y="1600153"/>
            <a:ext cx="3325217" cy="4483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123296" y="1858068"/>
            <a:ext cx="36676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Награждена: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271463" defTabSz="987425"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Медалью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боевые заслуги»; </a:t>
            </a:r>
          </a:p>
          <a:p>
            <a:pPr indent="271463" defTabSz="987425"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Медалью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оборону Советского Заполярья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indent="271463" defTabSz="987425"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Медалью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победу над Германией в Великой Отечественной войне 1941-1945гг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</a:p>
          <a:p>
            <a:pPr indent="271463" defTabSz="987425"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Орденом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Отечественной войны II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степени;</a:t>
            </a:r>
          </a:p>
          <a:p>
            <a:pPr indent="271463" defTabSz="987425"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Медалью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«Ветеран труда»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5802" y="1992912"/>
            <a:ext cx="437223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ru-RU" sz="1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Мария Евсеевна родилась 25.10.1919 года в с. </a:t>
            </a:r>
            <a:r>
              <a:rPr lang="ru-RU" sz="1200" b="1" kern="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Плитовище</a:t>
            </a:r>
            <a:r>
              <a:rPr lang="ru-RU" sz="12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, Киевской области, Украинской ССР.</a:t>
            </a:r>
          </a:p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ru-RU" sz="1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 1937 году поступила в Харьковский инженерный гидрометеорологический </a:t>
            </a:r>
            <a:r>
              <a:rPr lang="ru-RU" sz="12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институт. В </a:t>
            </a:r>
            <a:r>
              <a:rPr lang="ru-RU" sz="1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июне 1942 </a:t>
            </a:r>
            <a:r>
              <a:rPr lang="ru-RU" sz="12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года получила </a:t>
            </a:r>
            <a:r>
              <a:rPr lang="ru-RU" sz="1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квалификацию специалиста метеоролога высшей категории. </a:t>
            </a:r>
            <a:endParaRPr lang="ru-RU" sz="1200" b="1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ru-RU" sz="1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Сразу после окончания института </a:t>
            </a:r>
            <a:r>
              <a:rPr lang="ru-RU" sz="12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была </a:t>
            </a:r>
            <a:r>
              <a:rPr lang="ru-RU" sz="1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направлена на работу в Заполярье, 31.07.1942г. была зачислена синоптиком на АМСГ-2  «Апатиты» Управления </a:t>
            </a:r>
            <a:r>
              <a:rPr lang="ru-RU" sz="1200" b="1" kern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гидрометслужбы</a:t>
            </a:r>
            <a:r>
              <a:rPr lang="ru-RU" sz="1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СФ.</a:t>
            </a:r>
            <a:endParaRPr lang="ru-RU" sz="1200" b="1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ru-RU" sz="12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 1944 г. была </a:t>
            </a:r>
            <a:r>
              <a:rPr lang="ru-RU" sz="1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направлена инженером-синоптиком в БГМС </a:t>
            </a:r>
            <a:r>
              <a:rPr lang="ru-RU" sz="1200" b="1" kern="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Печенгской</a:t>
            </a:r>
            <a:r>
              <a:rPr lang="ru-RU" sz="12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военно-морской базы СФ.</a:t>
            </a:r>
            <a:endParaRPr lang="ru-RU" sz="1200" b="1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ru-RU" sz="1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 послевоенное </a:t>
            </a:r>
            <a:r>
              <a:rPr lang="ru-RU" sz="12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время продолжала </a:t>
            </a:r>
            <a:r>
              <a:rPr lang="ru-RU" sz="1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работать инженером-синоптиком в Гидрографическом отделе Северного Флота. </a:t>
            </a:r>
            <a:endParaRPr lang="ru-RU" sz="1200" b="1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ru-RU" sz="1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 период с июля 1956 по октябрь 1958 года работала инженером-синоптиком, а затем начальником отдела службы прогнозов Приволжского управления </a:t>
            </a:r>
            <a:r>
              <a:rPr lang="ru-RU" sz="1200" b="1" kern="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Гидрометслужбы</a:t>
            </a:r>
            <a:r>
              <a:rPr lang="ru-RU" sz="12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ru-RU" sz="12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октябре 1958 года была откомандирована </a:t>
            </a:r>
            <a:r>
              <a:rPr lang="ru-RU" sz="12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распоряжение </a:t>
            </a:r>
            <a:r>
              <a:rPr lang="ru-RU" sz="1200" b="1" kern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Гидрометслужбы</a:t>
            </a:r>
            <a:r>
              <a:rPr lang="ru-RU" sz="1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Украинской ССР и назначена начальником Гидрометеорологического бюро г. </a:t>
            </a:r>
            <a:r>
              <a:rPr lang="ru-RU" sz="12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Жданова, </a:t>
            </a:r>
            <a:r>
              <a:rPr lang="ru-RU" sz="1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где работала до выхода на </a:t>
            </a:r>
            <a:r>
              <a:rPr lang="ru-RU" sz="12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пенсию. </a:t>
            </a:r>
            <a:endParaRPr lang="ru-RU" sz="12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4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458" y="195310"/>
            <a:ext cx="11047257" cy="846910"/>
          </a:xfrm>
        </p:spPr>
        <p:txBody>
          <a:bodyPr/>
          <a:lstStyle/>
          <a:p>
            <a:pPr algn="ctr"/>
            <a:r>
              <a:rPr lang="ru-RU" b="1" dirty="0">
                <a:latin typeface="Bad Script" panose="02000000000000000000" pitchFamily="2" charset="0"/>
              </a:rPr>
              <a:t>Дмитриева Елизавета </a:t>
            </a:r>
            <a:r>
              <a:rPr lang="ru-RU" b="1" dirty="0" smtClean="0">
                <a:latin typeface="Bad Script" panose="02000000000000000000" pitchFamily="2" charset="0"/>
              </a:rPr>
              <a:t>Николаевна</a:t>
            </a:r>
            <a:endParaRPr lang="ru-RU" dirty="0">
              <a:latin typeface="Bad Script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322" y="1080067"/>
            <a:ext cx="4490519" cy="493645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Елизавета Николаевна родилась в 1914 г. в Ленинградской </a:t>
            </a:r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области, </a:t>
            </a: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Гатчина.</a:t>
            </a:r>
            <a:endParaRPr lang="ru-RU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апреля </a:t>
            </a: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1932г. по февраль 1933 г. работала научным  работником 4 категории в Научно-исследовательском аэрологическом институте Гражданского Воздушного Флота.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февраля 1933г. по сентябрь 1937 г. метеоролог по вольнонаемному найму 200 авиационной бригады </a:t>
            </a:r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Ленинград), с 1937 г. по август 1940 г. метеоролог </a:t>
            </a:r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</a:t>
            </a: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авиационной бригады, военнослужащая, военный техник </a:t>
            </a:r>
            <a:r>
              <a:rPr lang="en-U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ранга.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августа 1940 по август 1941г.  старший метеоролог 4-й смешанной авиационной дивизии, старший метеоролог авиационной базы (после 57  БАО) Ленинградского военного округа.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августа 1941 г. по декабрь 1943 г. начальник метеорологической станции 57  Батальона аэродромного обслуживания, военный техник </a:t>
            </a:r>
            <a:r>
              <a:rPr lang="en-US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ранга.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декабря 1943 г. по декабрь 1945 г. начальник метеорологической службы 82 района  авиационного базирования. Капитан авиационной технической службы.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апреля 1945 г. </a:t>
            </a:r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инженер - </a:t>
            </a: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синоптик АМСГ «</a:t>
            </a:r>
            <a:r>
              <a:rPr lang="ru-RU" sz="1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Ленаэропорт</a:t>
            </a:r>
            <a:r>
              <a:rPr lang="ru-R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 Ленинградского Управления  Гидрометеорологической службы</a:t>
            </a:r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4841" y="1080067"/>
            <a:ext cx="38416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Награждена: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271463"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Орденом « Красной Звезды»;</a:t>
            </a:r>
          </a:p>
          <a:p>
            <a:pPr indent="271463"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Медалью «За оборону Ленинграда»;</a:t>
            </a:r>
          </a:p>
          <a:p>
            <a:pPr indent="271463"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Медалью «За Победу над Германией в Великой Отечественной Войне 1941-1945гг.»;</a:t>
            </a:r>
          </a:p>
          <a:p>
            <a:pPr indent="271463"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Орденом Отечественной войны  II степени.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647" y="1518672"/>
            <a:ext cx="3428360" cy="4493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809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315" y="88777"/>
            <a:ext cx="11492859" cy="6093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Bad Script" panose="02000000000000000000" pitchFamily="2" charset="0"/>
              </a:rPr>
              <a:t>Метеорологи АМСГ «Апатиты»</a:t>
            </a:r>
            <a:endParaRPr lang="ru-RU" b="1" dirty="0">
              <a:latin typeface="Bad Script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698090"/>
            <a:ext cx="12123174" cy="10443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небе Заполярья раньше, чем где бы то ни было, запахло военной грозой, с 17 июня 1942 года самолеты с черной свастикой регулярно начали появляться над Кольским полуостровом. И вот в ночь на 22 июня в Ура-Губе, Мурмашах и ряде других населенных пунктов взорвались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вражеские бомбы.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АМСГ «Апатиты» становится одним из подразделений Управления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гидрометеослужбы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Северного Флота.</a:t>
            </a:r>
          </a:p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мужество, проявленное при выполнении производственных заданий в период 1941-1945 гг., многие сотрудники АМСГ были награждены Медалью «За оборону Советского Заполярья», среди них:</a:t>
            </a:r>
          </a:p>
          <a:p>
            <a:pPr marL="285750" indent="-285750">
              <a:buFontTx/>
              <a:buChar char="-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Абрамова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Елизавета Николаевна, начальник АМСГ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за обеспечение прогнозами погоды, синоптическими консультациями и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штормпредупреждениями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Красной Армии и Военно-Воздушных сил;</a:t>
            </a:r>
          </a:p>
          <a:p>
            <a:pPr marL="285750" indent="-285750">
              <a:buFontTx/>
              <a:buChar char="-"/>
            </a:pP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Рогаленко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Мария Евсеевна, синоптик АМСГ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 за обеспечение прогнозами погоды, синоптическими консультациями и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штормпредупреждениями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Красной Армии и Военно-Воздушных сил;</a:t>
            </a:r>
          </a:p>
          <a:p>
            <a:pPr marL="285750" indent="-285750">
              <a:buFontTx/>
              <a:buChar char="-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Владимирова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Александра Владимировна, наблюдатель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за оперативное обеспечение сводками о текущей погоде подразделений Северного Флота и Красной Армии;</a:t>
            </a:r>
          </a:p>
          <a:p>
            <a:pPr marL="285750" indent="-285750">
              <a:buFontTx/>
              <a:buChar char="-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Розанова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Валентина Александровна,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гидрометнаблюдатель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за оперативное обеспечение сводками о текущей погоде подразделений Северного Флота и Красной Армии;</a:t>
            </a:r>
          </a:p>
          <a:p>
            <a:pPr marL="285750" indent="-285750">
              <a:buFontTx/>
              <a:buChar char="-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Степанова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Вероника Михайловна, инженер-синоптик -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обеспечение прогнозами погоды, синоптическими консультациями и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штормпредупреждениями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Красной Армии и Военно-Воздушных сил;</a:t>
            </a:r>
          </a:p>
          <a:p>
            <a:pPr marL="285750" indent="-285750">
              <a:buFontTx/>
              <a:buChar char="-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Чистякова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Нина Михайловна,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гидрометонаблюдатель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за обеспечение радиоприема и радиопередачи гидрометеорологических сводок для нужд Красной Армии, и Северного Флота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1639" y="2219417"/>
            <a:ext cx="115402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272601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1207</Words>
  <Application>Microsoft Office PowerPoint</Application>
  <PresentationFormat>Произвольный</PresentationFormat>
  <Paragraphs>85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Не женщины придумали войну</vt:lpstr>
      <vt:lpstr>Презентация PowerPoint</vt:lpstr>
      <vt:lpstr>Презентация PowerPoint</vt:lpstr>
      <vt:lpstr>Презентация PowerPoint</vt:lpstr>
      <vt:lpstr>Десяткова Мария Ивановна </vt:lpstr>
      <vt:lpstr>Белоруссова Александра Павловна </vt:lpstr>
      <vt:lpstr>Рогаленко Мария Евсеевна </vt:lpstr>
      <vt:lpstr>Дмитриева Елизавета Николаевна</vt:lpstr>
      <vt:lpstr>Метеорологи АМСГ «Апатиты»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Mark Sadov</dc:creator>
  <cp:lastModifiedBy>Пользователь Windows</cp:lastModifiedBy>
  <cp:revision>65</cp:revision>
  <dcterms:created xsi:type="dcterms:W3CDTF">2025-03-05T12:52:51Z</dcterms:created>
  <dcterms:modified xsi:type="dcterms:W3CDTF">2025-03-06T14:06:57Z</dcterms:modified>
</cp:coreProperties>
</file>